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/>
  </p:normalViewPr>
  <p:slideViewPr>
    <p:cSldViewPr snapToGrid="0" snapToObjects="1">
      <p:cViewPr>
        <p:scale>
          <a:sx n="10" d="100"/>
          <a:sy n="10" d="100"/>
        </p:scale>
        <p:origin x="3442" y="15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3B40A9B-8F45-4FB4-ACE3-AA8FA3F98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E2B9CA-E6A1-4E12-B997-26D68629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8F1950-AFED-4B37-BD68-ECF1E348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1D1606-C300-486B-AE26-2EE6569A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D04D042-0060-4955-89A6-4C8AFCC35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84305F-855E-4E8D-8AB5-D514A3D7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CFACD9-A9BD-4061-9B3B-AEF34230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5B26D7-0024-418C-8C32-7EE34499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0BF213F-30E2-41D7-92D3-0C79D78D8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708BFE-1F5A-0249-91B4-6C20BFE2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80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0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201F0D-26D2-45A5-885E-A05F7D90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832C6B-8D51-4365-8AC7-41034BDF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E899E4-A75C-43EA-869F-A7DE58E4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5F950BA-0BB0-4E00-899F-8F4DE6FCB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3E379B-25FE-4E8A-AD37-F6EB1F0B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D9E36A-58FD-45C1-B08C-841A6168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B17166-9F41-4ADC-B48B-54190926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8EF9A16-C95C-481B-9280-201E57A2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A3EBDC-5DD8-4C4E-80A1-66D49847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53836E-93E1-4EEF-930A-4271B829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023C73-CBEB-4C5F-898F-5101EAF3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B5222837-A569-4C19-BF08-D8BCE6A3F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C2BAF8-3212-41C4-AB22-00A617E9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100186-E4CA-4FAA-AD00-9DB117E4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BF32F8-D278-47F0-A80B-54206B3D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B7D8559-5D4D-4DA8-8869-AB3FE83AB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93A254-0491-42F1-B3D2-BDD94C63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8A0CF1-1C7F-45CF-8F49-0235EA0C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F8F4A-3254-47F2-B32A-9DE7DB35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1C0D7A-E1B6-4EA5-B1A5-12998FF833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10C12A-C286-4789-9D60-A6B32270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CA7B30-F80A-4EA6-A9B7-6B6669EC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BFE71E-510F-4DC4-96D8-04E9F834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3239" cy="365125"/>
          </a:xfrm>
        </p:spPr>
        <p:txBody>
          <a:bodyPr/>
          <a:lstStyle/>
          <a:p>
            <a:fld id="{E2B003B3-4865-1442-AC22-8C891A163C2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371A892-9E39-437C-8EBF-138BC69D3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725" y="5532436"/>
            <a:ext cx="161373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B17113-979D-4404-B6FA-EE0E845D7E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037572" y="0"/>
            <a:ext cx="157277" cy="685068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70EE3A-B6FC-474C-B2E2-01739A1F5D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94218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8AC3-ADC9-E74E-A57C-1E78C4AB78F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03B3-4865-1442-AC22-8C891A163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7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&lt;Paper Number&gt;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&lt;Paper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&lt;name&gt;</a:t>
            </a:r>
          </a:p>
          <a:p>
            <a:r>
              <a:rPr lang="en-US" dirty="0"/>
              <a:t>&lt;organization&gt;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B27F4-6EAD-42C2-BA3F-C9AA2112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0055" y="3028951"/>
            <a:ext cx="477159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[Insert your presenter bio here]</a:t>
            </a:r>
          </a:p>
          <a:p>
            <a:r>
              <a:rPr lang="en-US" sz="1350" dirty="0"/>
              <a:t>Example: John Smith is a business analyst at ABC Company where he has been since 1993. John uses SAS® in his daily responsibilities of quality management. He has used SAS for more than 10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055" y="2125267"/>
            <a:ext cx="47715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Name </a:t>
            </a:r>
          </a:p>
          <a:p>
            <a:r>
              <a:rPr lang="en-US" dirty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951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212284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668A-E418-814D-AF7D-729EE5B8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6B11-B98E-A646-B3B0-6491C70E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03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UG2021Powerpoint_Template.pptx" id="{7FAD6E73-F6FE-44D3-B3B4-ADBD1BE43C82}" vid="{8BF79231-33B6-4B0C-91BB-6E7F1E44AF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SESUG2021Powerpoint_Template_widescreen</Template>
  <TotalTime>0</TotalTime>
  <Words>75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PowerPoint Presentation</vt:lpstr>
      <vt:lpstr>&lt;Paper Number&gt; &lt;Paper Title&gt;</vt:lpstr>
      <vt:lpstr>Presenter</vt:lpstr>
      <vt:lpstr>Slide Title</vt:lpstr>
      <vt:lpstr>PowerPoint Presentation</vt:lpstr>
    </vt:vector>
  </TitlesOfParts>
  <Company>Laurie McDonald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Tavakoli, Abbas</dc:creator>
  <cp:lastModifiedBy>Tavakoli, Abbas</cp:lastModifiedBy>
  <cp:revision>1</cp:revision>
  <dcterms:created xsi:type="dcterms:W3CDTF">2021-07-21T19:05:18Z</dcterms:created>
  <dcterms:modified xsi:type="dcterms:W3CDTF">2021-07-21T19:06:14Z</dcterms:modified>
</cp:coreProperties>
</file>