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73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01A"/>
    <a:srgbClr val="0D11BD"/>
    <a:srgbClr val="477A2E"/>
    <a:srgbClr val="B3C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2" d="100"/>
          <a:sy n="92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A901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ECB3CA-0958-4A10-8FAF-92EF2E0D66EA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4D4AD09-684B-4D65-8375-6FA50D98E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30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BD29EB-44A2-4182-A14B-5554C6687509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CAC0194-E1D9-43D9-8551-63547B9E7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38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2D1886-D7B7-4CA6-ACF0-5350EE8B9FAE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7A7C5BF-D107-4D7A-89B3-47CF27055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53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1B59AF-2FB5-4DF9-851A-09F0816E34DF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0CEEC4F-3AC0-4BA3-8137-2F9C9D999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1BD"/>
                </a:solidFill>
              </a:defRPr>
            </a:lvl1pPr>
            <a:lvl2pPr>
              <a:defRPr>
                <a:solidFill>
                  <a:srgbClr val="0D11BD"/>
                </a:solidFill>
              </a:defRPr>
            </a:lvl2pPr>
            <a:lvl3pPr>
              <a:defRPr>
                <a:solidFill>
                  <a:srgbClr val="0D11BD"/>
                </a:solidFill>
              </a:defRPr>
            </a:lvl3pPr>
            <a:lvl4pPr>
              <a:defRPr>
                <a:solidFill>
                  <a:srgbClr val="0D11BD"/>
                </a:solidFill>
              </a:defRPr>
            </a:lvl4pPr>
            <a:lvl5pPr>
              <a:defRPr>
                <a:solidFill>
                  <a:srgbClr val="0D11B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154C02-674C-4700-9837-18CD52339ADA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39A59D3-EE9B-484E-AE41-5E73C9AF8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46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D0BA7E-591D-44D6-8515-7F5C82E8117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CAE3D69-312E-4417-ACAB-536A1E29F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95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3BBF7B-8566-4BC3-AE7A-76A076C411F1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56F702E-32EE-41E7-9407-56A3C548A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97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8F3715-14E5-4BC5-A778-A5E90908B055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D6D7825-8535-4412-9DE2-8909DDCC4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237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04063C-CD10-4A32-AE04-45545CB14BC6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1822A00-986D-4CFB-9563-9AF2D3A76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21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BE2C44-9205-44F8-A4E7-1ACD8E76C695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9CD8321-AFF1-41F5-81A9-0ED86575D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80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D46C0E-DA05-4679-8253-5B3F40219379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6E140BC-6776-4A0E-A036-CA5FD1D7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51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917D97-EF21-4856-92C0-61CB744239C9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EBAA218-AAE1-4C84-A6E5-4CACD3AEF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03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455E52-034B-4772-86B4-05B9F37200EA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D013012-DEA6-49E6-94C4-9A1D7B75B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5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2D1627-A7B6-4180-8990-30B02FD7FDA7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FFC7F09-3B1C-4B19-A369-FA287B86F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61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72CFD-72B1-4C2D-8EA3-715AEAE57E6A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A37FCF8-ED8F-4875-BF71-CC99FF911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28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0A4009-C147-4CB8-9771-CDE0646A8C83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DE5343A-064F-47FA-BF44-FEE3D2FB5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588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8018C1-EFA5-4BA3-BAD9-6B99757C230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96FCED-1964-4AD0-A20F-AB9740B5B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F0E040-58DA-401E-A801-29B8930CB4D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599D7F9-BC48-4F7E-B221-20D784268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7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670480-927D-4122-A19B-AC66E0C75124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07C30FB-88FA-4127-AC4B-B16731664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31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0B47B2-DAA6-490C-99ED-5FA716973FE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BC0C7BB-DC81-4E34-AE31-BA7A0CD81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14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0FF92E-FFB4-46A0-ABBB-2B8E7A4E5EDE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38B6649-BBAF-4826-896E-545B302A9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77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6B030C-BC7C-4BB7-BCCA-73A4687E7612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D1369B2-089C-478C-BB26-60AAD5731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70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22098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XXXXXXXX:</a:t>
            </a:r>
            <a:br>
              <a:rPr lang="en-US" altLang="en-US" smtClean="0"/>
            </a:br>
            <a:r>
              <a:rPr lang="en-US" altLang="en-US" smtClean="0"/>
              <a:t>Your Paper Title </a:t>
            </a:r>
          </a:p>
        </p:txBody>
      </p:sp>
      <p:pic>
        <p:nvPicPr>
          <p:cNvPr id="2" name="Picture 2" descr="C:\Users\brinkleyj\Desktop\SESUG 2017 Submission List\SESUG\balloon banner Small Siz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010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i="0" u="none" kern="1200">
          <a:solidFill>
            <a:srgbClr val="0D11B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3C7EB"/>
            </a:gs>
            <a:gs pos="5000">
              <a:srgbClr val="C2D1ED"/>
            </a:gs>
            <a:gs pos="24001">
              <a:srgbClr val="FFFFFF"/>
            </a:gs>
            <a:gs pos="48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pic>
        <p:nvPicPr>
          <p:cNvPr id="2" name="Picture 2" descr="C:\Users\brinkleyj\Desktop\SESUG 2017 Submission List\SESUG\Logo 2017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799" y="5661686"/>
            <a:ext cx="1194955" cy="119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ctrTitle"/>
          </p:nvPr>
        </p:nvSpPr>
        <p:spPr>
          <a:xfrm>
            <a:off x="304800" y="2514600"/>
            <a:ext cx="8686800" cy="1470025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2"/>
                </a:solidFill>
              </a:rPr>
              <a:t>EPO-#</a:t>
            </a:r>
            <a:br>
              <a:rPr lang="en-US" altLang="en-US" sz="4400" dirty="0" smtClean="0">
                <a:solidFill>
                  <a:schemeClr val="tx2"/>
                </a:solidFill>
              </a:rPr>
            </a:br>
            <a:r>
              <a:rPr lang="en-US" altLang="en-US" sz="4400" dirty="0" smtClean="0">
                <a:solidFill>
                  <a:schemeClr val="tx2"/>
                </a:solidFill>
              </a:rPr>
              <a:t>Title</a:t>
            </a:r>
            <a:r>
              <a:rPr lang="en-US" altLang="en-US" sz="4000" b="0" dirty="0" smtClean="0"/>
              <a:t/>
            </a:r>
            <a:br>
              <a:rPr lang="en-US" altLang="en-US" sz="4000" b="0" dirty="0" smtClean="0"/>
            </a:br>
            <a:endParaRPr lang="en-US" altLang="en-US" sz="4000" dirty="0" smtClean="0">
              <a:solidFill>
                <a:schemeClr val="tx2"/>
              </a:solidFill>
            </a:endParaRPr>
          </a:p>
        </p:txBody>
      </p:sp>
      <p:sp>
        <p:nvSpPr>
          <p:cNvPr id="26627" name="Subtitle 4"/>
          <p:cNvSpPr>
            <a:spLocks noGrp="1"/>
          </p:cNvSpPr>
          <p:nvPr>
            <p:ph type="subTitle" idx="1"/>
          </p:nvPr>
        </p:nvSpPr>
        <p:spPr bwMode="auto">
          <a:xfrm>
            <a:off x="1371600" y="5486400"/>
            <a:ext cx="64008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smtClean="0">
                <a:solidFill>
                  <a:schemeClr val="accent1"/>
                </a:solidFill>
              </a:rPr>
              <a:t>Author</a:t>
            </a:r>
            <a:endParaRPr lang="en-US" altLang="en-US" sz="3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472184" y="2638044"/>
            <a:ext cx="3823716" cy="2072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6568" y="2638044"/>
            <a:ext cx="3803523" cy="2098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6568" y="2665858"/>
            <a:ext cx="3807841" cy="2057780"/>
          </a:xfrm>
          <a:custGeom>
            <a:avLst/>
            <a:gdLst/>
            <a:ahLst/>
            <a:cxnLst/>
            <a:rect l="l" t="t" r="r" b="b"/>
            <a:pathLst>
              <a:path w="3807841" h="2057780">
                <a:moveTo>
                  <a:pt x="0" y="2057780"/>
                </a:moveTo>
                <a:lnTo>
                  <a:pt x="3807841" y="2057780"/>
                </a:lnTo>
                <a:lnTo>
                  <a:pt x="3807841" y="0"/>
                </a:lnTo>
                <a:lnTo>
                  <a:pt x="0" y="0"/>
                </a:lnTo>
                <a:lnTo>
                  <a:pt x="0" y="2057780"/>
                </a:lnTo>
                <a:close/>
              </a:path>
            </a:pathLst>
          </a:custGeom>
          <a:ln w="12700">
            <a:solidFill>
              <a:srgbClr val="6666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95679" y="3573526"/>
            <a:ext cx="3800856" cy="0"/>
          </a:xfrm>
          <a:custGeom>
            <a:avLst/>
            <a:gdLst/>
            <a:ahLst/>
            <a:cxnLst/>
            <a:rect l="l" t="t" r="r" b="b"/>
            <a:pathLst>
              <a:path w="3800856">
                <a:moveTo>
                  <a:pt x="0" y="0"/>
                </a:moveTo>
                <a:lnTo>
                  <a:pt x="38008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57400" y="1811030"/>
            <a:ext cx="8673973" cy="854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endParaRPr lang="en-US" sz="2600" b="1" spc="0" dirty="0" smtClean="0">
              <a:solidFill>
                <a:srgbClr val="DD4411"/>
              </a:solidFill>
              <a:latin typeface="Arial"/>
              <a:cs typeface="Arial"/>
            </a:endParaRPr>
          </a:p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4400" b="1" spc="0" dirty="0" smtClean="0">
                <a:latin typeface="Arial"/>
                <a:cs typeface="Arial"/>
              </a:rPr>
              <a:t>C</a:t>
            </a:r>
            <a:r>
              <a:rPr sz="4400" b="1" spc="4" dirty="0" smtClean="0">
                <a:latin typeface="Arial"/>
                <a:cs typeface="Arial"/>
              </a:rPr>
              <a:t>o</a:t>
            </a:r>
            <a:r>
              <a:rPr sz="4400" b="1" spc="0" dirty="0" smtClean="0">
                <a:latin typeface="Arial"/>
                <a:cs typeface="Arial"/>
              </a:rPr>
              <a:t>nta</a:t>
            </a:r>
            <a:r>
              <a:rPr sz="4400" b="1" spc="9" dirty="0" smtClean="0">
                <a:latin typeface="Arial"/>
                <a:cs typeface="Arial"/>
              </a:rPr>
              <a:t>c</a:t>
            </a:r>
            <a:r>
              <a:rPr sz="4400" b="1" spc="0" dirty="0" smtClean="0">
                <a:latin typeface="Arial"/>
                <a:cs typeface="Arial"/>
              </a:rPr>
              <a:t>t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32012" y="6599976"/>
            <a:ext cx="170561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4" dirty="0" smtClean="0">
                <a:solidFill>
                  <a:srgbClr val="666666"/>
                </a:solidFill>
                <a:latin typeface="Arial"/>
                <a:cs typeface="Arial"/>
              </a:rPr>
              <a:t>11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2250" y="2658490"/>
            <a:ext cx="4451350" cy="915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5"/>
              </a:spcBef>
            </a:pPr>
            <a:endParaRPr sz="800" dirty="0"/>
          </a:p>
        </p:txBody>
      </p:sp>
      <p:sp>
        <p:nvSpPr>
          <p:cNvPr id="2" name="object 2"/>
          <p:cNvSpPr txBox="1"/>
          <p:nvPr/>
        </p:nvSpPr>
        <p:spPr>
          <a:xfrm>
            <a:off x="1492250" y="3573526"/>
            <a:ext cx="3807841" cy="1142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1"/>
              </a:spcBef>
            </a:pPr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9935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PO-# Title &amp;quot;&quot;/&gt;&lt;property id=&quot;20307&quot; value=&quot;256&quot;/&gt;&lt;/object&gt;&lt;object type=&quot;3&quot; unique_id=&quot;10014&quot;&gt;&lt;property id=&quot;20148&quot; value=&quot;5&quot;/&gt;&lt;property id=&quot;20300&quot; value=&quot;Slide 2&quot;/&gt;&lt;property id=&quot;20307&quot; value=&quot;273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ESUG2015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SUG2015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SESUG2015_title</vt:lpstr>
      <vt:lpstr>SESUG2015_slide</vt:lpstr>
      <vt:lpstr>EPO-# Title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Bowden Analytics</dc:creator>
  <cp:lastModifiedBy>Brinkley, Jason</cp:lastModifiedBy>
  <cp:revision>22</cp:revision>
  <dcterms:created xsi:type="dcterms:W3CDTF">2014-10-07T02:26:46Z</dcterms:created>
  <dcterms:modified xsi:type="dcterms:W3CDTF">2017-08-10T01:48:20Z</dcterms:modified>
</cp:coreProperties>
</file>